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64" r:id="rId2"/>
    <p:sldId id="265" r:id="rId3"/>
    <p:sldId id="266" r:id="rId4"/>
    <p:sldId id="267" r:id="rId5"/>
    <p:sldId id="269" r:id="rId6"/>
    <p:sldId id="270" r:id="rId7"/>
    <p:sldId id="268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42930C-7275-4339-AAE2-CE5AC0277172}" v="254" dt="2025-03-04T08:09:26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ttinen Sanni" userId="b843d6c1-5106-4014-ac2a-19b1d5f7f41b" providerId="ADAL" clId="{4B42930C-7275-4339-AAE2-CE5AC0277172}"/>
    <pc:docChg chg="undo custSel addSld modSld">
      <pc:chgData name="Penttinen Sanni" userId="b843d6c1-5106-4014-ac2a-19b1d5f7f41b" providerId="ADAL" clId="{4B42930C-7275-4339-AAE2-CE5AC0277172}" dt="2025-03-04T10:14:41.265" v="1550" actId="20577"/>
      <pc:docMkLst>
        <pc:docMk/>
      </pc:docMkLst>
      <pc:sldChg chg="delSp modSp mod">
        <pc:chgData name="Penttinen Sanni" userId="b843d6c1-5106-4014-ac2a-19b1d5f7f41b" providerId="ADAL" clId="{4B42930C-7275-4339-AAE2-CE5AC0277172}" dt="2025-03-04T10:14:41.265" v="1550" actId="20577"/>
        <pc:sldMkLst>
          <pc:docMk/>
          <pc:sldMk cId="3355439651" sldId="265"/>
        </pc:sldMkLst>
        <pc:spChg chg="mod">
          <ac:chgData name="Penttinen Sanni" userId="b843d6c1-5106-4014-ac2a-19b1d5f7f41b" providerId="ADAL" clId="{4B42930C-7275-4339-AAE2-CE5AC0277172}" dt="2025-03-04T10:14:41.265" v="1550" actId="20577"/>
          <ac:spMkLst>
            <pc:docMk/>
            <pc:sldMk cId="3355439651" sldId="265"/>
            <ac:spMk id="3" creationId="{00000000-0000-0000-0000-000000000000}"/>
          </ac:spMkLst>
        </pc:spChg>
        <pc:spChg chg="del">
          <ac:chgData name="Penttinen Sanni" userId="b843d6c1-5106-4014-ac2a-19b1d5f7f41b" providerId="ADAL" clId="{4B42930C-7275-4339-AAE2-CE5AC0277172}" dt="2025-03-04T07:38:57.860" v="256" actId="478"/>
          <ac:spMkLst>
            <pc:docMk/>
            <pc:sldMk cId="3355439651" sldId="265"/>
            <ac:spMk id="4" creationId="{00000000-0000-0000-0000-000000000000}"/>
          </ac:spMkLst>
        </pc:spChg>
        <pc:spChg chg="mod">
          <ac:chgData name="Penttinen Sanni" userId="b843d6c1-5106-4014-ac2a-19b1d5f7f41b" providerId="ADAL" clId="{4B42930C-7275-4339-AAE2-CE5AC0277172}" dt="2025-03-04T08:21:39.066" v="1535" actId="1076"/>
          <ac:spMkLst>
            <pc:docMk/>
            <pc:sldMk cId="3355439651" sldId="265"/>
            <ac:spMk id="6" creationId="{262014F7-1D0E-3119-D4D4-38CDD8A55EE2}"/>
          </ac:spMkLst>
        </pc:spChg>
      </pc:sldChg>
      <pc:sldChg chg="delSp modSp mod">
        <pc:chgData name="Penttinen Sanni" userId="b843d6c1-5106-4014-ac2a-19b1d5f7f41b" providerId="ADAL" clId="{4B42930C-7275-4339-AAE2-CE5AC0277172}" dt="2025-03-04T07:38:55.480" v="255" actId="478"/>
        <pc:sldMkLst>
          <pc:docMk/>
          <pc:sldMk cId="576922296" sldId="266"/>
        </pc:sldMkLst>
        <pc:spChg chg="del mod">
          <ac:chgData name="Penttinen Sanni" userId="b843d6c1-5106-4014-ac2a-19b1d5f7f41b" providerId="ADAL" clId="{4B42930C-7275-4339-AAE2-CE5AC0277172}" dt="2025-03-04T07:38:55.480" v="255" actId="478"/>
          <ac:spMkLst>
            <pc:docMk/>
            <pc:sldMk cId="576922296" sldId="266"/>
            <ac:spMk id="4" creationId="{47FF6F1C-CC19-88E0-D065-30CD08F93B55}"/>
          </ac:spMkLst>
        </pc:spChg>
      </pc:sldChg>
      <pc:sldChg chg="delSp modSp mod">
        <pc:chgData name="Penttinen Sanni" userId="b843d6c1-5106-4014-ac2a-19b1d5f7f41b" providerId="ADAL" clId="{4B42930C-7275-4339-AAE2-CE5AC0277172}" dt="2025-03-04T08:20:26.482" v="1534" actId="20577"/>
        <pc:sldMkLst>
          <pc:docMk/>
          <pc:sldMk cId="4189330186" sldId="267"/>
        </pc:sldMkLst>
        <pc:spChg chg="mod">
          <ac:chgData name="Penttinen Sanni" userId="b843d6c1-5106-4014-ac2a-19b1d5f7f41b" providerId="ADAL" clId="{4B42930C-7275-4339-AAE2-CE5AC0277172}" dt="2025-03-04T08:20:10.372" v="1518" actId="20577"/>
          <ac:spMkLst>
            <pc:docMk/>
            <pc:sldMk cId="4189330186" sldId="267"/>
            <ac:spMk id="2" creationId="{AE8B7E47-146F-B791-2637-9DD47D1EA020}"/>
          </ac:spMkLst>
        </pc:spChg>
        <pc:spChg chg="mod">
          <ac:chgData name="Penttinen Sanni" userId="b843d6c1-5106-4014-ac2a-19b1d5f7f41b" providerId="ADAL" clId="{4B42930C-7275-4339-AAE2-CE5AC0277172}" dt="2025-03-04T08:20:26.482" v="1534" actId="20577"/>
          <ac:spMkLst>
            <pc:docMk/>
            <pc:sldMk cId="4189330186" sldId="267"/>
            <ac:spMk id="3" creationId="{615AE7B0-EAB8-0DA9-3498-C636F781D8AE}"/>
          </ac:spMkLst>
        </pc:spChg>
        <pc:spChg chg="del">
          <ac:chgData name="Penttinen Sanni" userId="b843d6c1-5106-4014-ac2a-19b1d5f7f41b" providerId="ADAL" clId="{4B42930C-7275-4339-AAE2-CE5AC0277172}" dt="2025-03-04T07:38:52.604" v="253" actId="478"/>
          <ac:spMkLst>
            <pc:docMk/>
            <pc:sldMk cId="4189330186" sldId="267"/>
            <ac:spMk id="4" creationId="{01493A7C-9034-EA03-EF53-41A968A2A6E8}"/>
          </ac:spMkLst>
        </pc:spChg>
      </pc:sldChg>
      <pc:sldChg chg="delSp modSp mod">
        <pc:chgData name="Penttinen Sanni" userId="b843d6c1-5106-4014-ac2a-19b1d5f7f41b" providerId="ADAL" clId="{4B42930C-7275-4339-AAE2-CE5AC0277172}" dt="2025-03-04T07:39:04.303" v="257" actId="478"/>
        <pc:sldMkLst>
          <pc:docMk/>
          <pc:sldMk cId="977147769" sldId="268"/>
        </pc:sldMkLst>
        <pc:spChg chg="mod">
          <ac:chgData name="Penttinen Sanni" userId="b843d6c1-5106-4014-ac2a-19b1d5f7f41b" providerId="ADAL" clId="{4B42930C-7275-4339-AAE2-CE5AC0277172}" dt="2025-03-04T07:21:37.399" v="15" actId="20577"/>
          <ac:spMkLst>
            <pc:docMk/>
            <pc:sldMk cId="977147769" sldId="268"/>
            <ac:spMk id="2" creationId="{23F058EB-C29B-BC51-35EB-08368AB70D59}"/>
          </ac:spMkLst>
        </pc:spChg>
        <pc:spChg chg="del">
          <ac:chgData name="Penttinen Sanni" userId="b843d6c1-5106-4014-ac2a-19b1d5f7f41b" providerId="ADAL" clId="{4B42930C-7275-4339-AAE2-CE5AC0277172}" dt="2025-03-04T07:39:04.303" v="257" actId="478"/>
          <ac:spMkLst>
            <pc:docMk/>
            <pc:sldMk cId="977147769" sldId="268"/>
            <ac:spMk id="4" creationId="{7D3B9473-9EC0-50B4-7DA8-42ABB6686332}"/>
          </ac:spMkLst>
        </pc:spChg>
      </pc:sldChg>
      <pc:sldChg chg="addSp delSp modSp mod">
        <pc:chgData name="Penttinen Sanni" userId="b843d6c1-5106-4014-ac2a-19b1d5f7f41b" providerId="ADAL" clId="{4B42930C-7275-4339-AAE2-CE5AC0277172}" dt="2025-03-04T08:09:38.301" v="472" actId="1076"/>
        <pc:sldMkLst>
          <pc:docMk/>
          <pc:sldMk cId="2478848876" sldId="269"/>
        </pc:sldMkLst>
        <pc:spChg chg="mod">
          <ac:chgData name="Penttinen Sanni" userId="b843d6c1-5106-4014-ac2a-19b1d5f7f41b" providerId="ADAL" clId="{4B42930C-7275-4339-AAE2-CE5AC0277172}" dt="2025-03-04T08:03:43.275" v="329" actId="20577"/>
          <ac:spMkLst>
            <pc:docMk/>
            <pc:sldMk cId="2478848876" sldId="269"/>
            <ac:spMk id="2" creationId="{8AA8022D-19B4-F8A8-6225-74537E0A76DF}"/>
          </ac:spMkLst>
        </pc:spChg>
        <pc:spChg chg="mod">
          <ac:chgData name="Penttinen Sanni" userId="b843d6c1-5106-4014-ac2a-19b1d5f7f41b" providerId="ADAL" clId="{4B42930C-7275-4339-AAE2-CE5AC0277172}" dt="2025-03-04T08:08:23.713" v="456" actId="5793"/>
          <ac:spMkLst>
            <pc:docMk/>
            <pc:sldMk cId="2478848876" sldId="269"/>
            <ac:spMk id="3" creationId="{DB6E627A-9965-D17C-0432-A709B303326A}"/>
          </ac:spMkLst>
        </pc:spChg>
        <pc:spChg chg="del">
          <ac:chgData name="Penttinen Sanni" userId="b843d6c1-5106-4014-ac2a-19b1d5f7f41b" providerId="ADAL" clId="{4B42930C-7275-4339-AAE2-CE5AC0277172}" dt="2025-03-04T07:38:49.848" v="252" actId="478"/>
          <ac:spMkLst>
            <pc:docMk/>
            <pc:sldMk cId="2478848876" sldId="269"/>
            <ac:spMk id="4" creationId="{AE90E0EB-409E-8EB1-1764-9C7BFED62ED0}"/>
          </ac:spMkLst>
        </pc:spChg>
        <pc:graphicFrameChg chg="add mod modGraphic">
          <ac:chgData name="Penttinen Sanni" userId="b843d6c1-5106-4014-ac2a-19b1d5f7f41b" providerId="ADAL" clId="{4B42930C-7275-4339-AAE2-CE5AC0277172}" dt="2025-03-04T08:09:38.301" v="472" actId="1076"/>
          <ac:graphicFrameMkLst>
            <pc:docMk/>
            <pc:sldMk cId="2478848876" sldId="269"/>
            <ac:graphicFrameMk id="5" creationId="{511812F6-113C-9B64-D189-EF5FFB99B243}"/>
          </ac:graphicFrameMkLst>
        </pc:graphicFrameChg>
      </pc:sldChg>
      <pc:sldChg chg="addSp delSp modSp new mod">
        <pc:chgData name="Penttinen Sanni" userId="b843d6c1-5106-4014-ac2a-19b1d5f7f41b" providerId="ADAL" clId="{4B42930C-7275-4339-AAE2-CE5AC0277172}" dt="2025-03-04T08:19:17.250" v="1492" actId="113"/>
        <pc:sldMkLst>
          <pc:docMk/>
          <pc:sldMk cId="2172129834" sldId="270"/>
        </pc:sldMkLst>
        <pc:spChg chg="mod">
          <ac:chgData name="Penttinen Sanni" userId="b843d6c1-5106-4014-ac2a-19b1d5f7f41b" providerId="ADAL" clId="{4B42930C-7275-4339-AAE2-CE5AC0277172}" dt="2025-03-04T08:03:21.083" v="312" actId="20577"/>
          <ac:spMkLst>
            <pc:docMk/>
            <pc:sldMk cId="2172129834" sldId="270"/>
            <ac:spMk id="2" creationId="{CE9C52A6-33AE-76FA-64E0-442939DB2D82}"/>
          </ac:spMkLst>
        </pc:spChg>
        <pc:spChg chg="mod">
          <ac:chgData name="Penttinen Sanni" userId="b843d6c1-5106-4014-ac2a-19b1d5f7f41b" providerId="ADAL" clId="{4B42930C-7275-4339-AAE2-CE5AC0277172}" dt="2025-03-04T08:19:04.730" v="1469" actId="14100"/>
          <ac:spMkLst>
            <pc:docMk/>
            <pc:sldMk cId="2172129834" sldId="270"/>
            <ac:spMk id="3" creationId="{36B36256-7B1D-6F74-62D2-44D3BEBE558C}"/>
          </ac:spMkLst>
        </pc:spChg>
        <pc:spChg chg="del">
          <ac:chgData name="Penttinen Sanni" userId="b843d6c1-5106-4014-ac2a-19b1d5f7f41b" providerId="ADAL" clId="{4B42930C-7275-4339-AAE2-CE5AC0277172}" dt="2025-03-04T08:18:35.093" v="1466" actId="478"/>
          <ac:spMkLst>
            <pc:docMk/>
            <pc:sldMk cId="2172129834" sldId="270"/>
            <ac:spMk id="4" creationId="{AF1BD789-EC65-77A8-CEF1-712B4B33378B}"/>
          </ac:spMkLst>
        </pc:spChg>
        <pc:spChg chg="add mod">
          <ac:chgData name="Penttinen Sanni" userId="b843d6c1-5106-4014-ac2a-19b1d5f7f41b" providerId="ADAL" clId="{4B42930C-7275-4339-AAE2-CE5AC0277172}" dt="2025-03-04T08:19:17.250" v="1492" actId="113"/>
          <ac:spMkLst>
            <pc:docMk/>
            <pc:sldMk cId="2172129834" sldId="270"/>
            <ac:spMk id="5" creationId="{1E08286A-6FCF-44FC-4ABE-6FC1ACD041E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35DE5-CB9E-4579-89EC-3107602BC24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D8E79B22-42BF-4969-8BD3-E332BB9677BC}">
      <dgm:prSet phldrT="[Teksti]" custT="1"/>
      <dgm:spPr/>
      <dgm:t>
        <a:bodyPr/>
        <a:lstStyle/>
        <a:p>
          <a:r>
            <a:rPr lang="fi-FI" sz="1400" b="1" dirty="0"/>
            <a:t>1. Energiatehokas rakennuskanta</a:t>
          </a:r>
        </a:p>
      </dgm:t>
    </dgm:pt>
    <dgm:pt modelId="{C61E5A88-3514-46C3-BEFF-0B06321A9E58}" type="parTrans" cxnId="{0B46D673-4286-4F34-A052-051F679DC3F8}">
      <dgm:prSet/>
      <dgm:spPr/>
      <dgm:t>
        <a:bodyPr/>
        <a:lstStyle/>
        <a:p>
          <a:endParaRPr lang="fi-FI"/>
        </a:p>
      </dgm:t>
    </dgm:pt>
    <dgm:pt modelId="{4785B632-13A3-4AC8-B812-F4207765B62B}" type="sibTrans" cxnId="{0B46D673-4286-4F34-A052-051F679DC3F8}">
      <dgm:prSet/>
      <dgm:spPr/>
      <dgm:t>
        <a:bodyPr/>
        <a:lstStyle/>
        <a:p>
          <a:endParaRPr lang="fi-FI"/>
        </a:p>
      </dgm:t>
    </dgm:pt>
    <dgm:pt modelId="{A01C4C25-A43D-4286-9014-913C7628A79A}">
      <dgm:prSet phldrT="[Teksti]" custT="1"/>
      <dgm:spPr/>
      <dgm:t>
        <a:bodyPr/>
        <a:lstStyle/>
        <a:p>
          <a:pPr algn="ctr"/>
          <a:r>
            <a:rPr lang="fi-FI" sz="1400" b="1" dirty="0"/>
            <a:t>2. Uusiutuvan energian käytön edistäminen</a:t>
          </a:r>
        </a:p>
      </dgm:t>
    </dgm:pt>
    <dgm:pt modelId="{46B410BF-8FB1-42EE-9C25-7AF3E21C3D0B}" type="parTrans" cxnId="{9531B57C-B4D2-4530-AC83-8CC09D2FAA7E}">
      <dgm:prSet/>
      <dgm:spPr/>
      <dgm:t>
        <a:bodyPr/>
        <a:lstStyle/>
        <a:p>
          <a:endParaRPr lang="fi-FI"/>
        </a:p>
      </dgm:t>
    </dgm:pt>
    <dgm:pt modelId="{03375D46-798D-4EE6-ABAE-EEC92914F4EB}" type="sibTrans" cxnId="{9531B57C-B4D2-4530-AC83-8CC09D2FAA7E}">
      <dgm:prSet/>
      <dgm:spPr/>
      <dgm:t>
        <a:bodyPr/>
        <a:lstStyle/>
        <a:p>
          <a:endParaRPr lang="fi-FI"/>
        </a:p>
      </dgm:t>
    </dgm:pt>
    <dgm:pt modelId="{BE4E7E4F-FE02-4467-AD32-2A1355058C47}">
      <dgm:prSet phldrT="[Teksti]" custT="1"/>
      <dgm:spPr/>
      <dgm:t>
        <a:bodyPr/>
        <a:lstStyle/>
        <a:p>
          <a:r>
            <a:rPr lang="fi-FI" sz="1400" b="1" dirty="0"/>
            <a:t>3. Kestävä liikenne ja saavutettavat palvelut</a:t>
          </a:r>
        </a:p>
      </dgm:t>
    </dgm:pt>
    <dgm:pt modelId="{2EE2B17A-7060-48A6-B3E5-8919F09C6435}" type="parTrans" cxnId="{EE0B832E-5A48-4FB8-BBB8-3A194C4FE4CA}">
      <dgm:prSet/>
      <dgm:spPr/>
      <dgm:t>
        <a:bodyPr/>
        <a:lstStyle/>
        <a:p>
          <a:endParaRPr lang="fi-FI"/>
        </a:p>
      </dgm:t>
    </dgm:pt>
    <dgm:pt modelId="{906C51C0-1EE1-467C-83B4-0498DFC1592E}" type="sibTrans" cxnId="{EE0B832E-5A48-4FB8-BBB8-3A194C4FE4CA}">
      <dgm:prSet/>
      <dgm:spPr/>
      <dgm:t>
        <a:bodyPr/>
        <a:lstStyle/>
        <a:p>
          <a:endParaRPr lang="fi-FI"/>
        </a:p>
      </dgm:t>
    </dgm:pt>
    <dgm:pt modelId="{0833BC98-CC0E-4E3C-AF19-0EEA29B4EB6E}">
      <dgm:prSet phldrT="[Teksti]" custT="1"/>
      <dgm:spPr/>
      <dgm:t>
        <a:bodyPr/>
        <a:lstStyle/>
        <a:p>
          <a:r>
            <a:rPr lang="fi-FI" sz="1400" b="1" dirty="0"/>
            <a:t>4. Materiaalikiertojen edistäminen</a:t>
          </a:r>
        </a:p>
      </dgm:t>
    </dgm:pt>
    <dgm:pt modelId="{5CCB9C52-8115-439C-A70F-DDB7BDFC6C7A}" type="parTrans" cxnId="{AA216C60-CCB3-4485-B1C4-EFF0DACF7E39}">
      <dgm:prSet/>
      <dgm:spPr/>
      <dgm:t>
        <a:bodyPr/>
        <a:lstStyle/>
        <a:p>
          <a:endParaRPr lang="fi-FI"/>
        </a:p>
      </dgm:t>
    </dgm:pt>
    <dgm:pt modelId="{CB82CD62-1E97-4A8A-84E8-46C8078A6221}" type="sibTrans" cxnId="{AA216C60-CCB3-4485-B1C4-EFF0DACF7E39}">
      <dgm:prSet/>
      <dgm:spPr/>
      <dgm:t>
        <a:bodyPr/>
        <a:lstStyle/>
        <a:p>
          <a:endParaRPr lang="fi-FI"/>
        </a:p>
      </dgm:t>
    </dgm:pt>
    <dgm:pt modelId="{C45D1A7D-4243-488A-9F84-3FE7747E8CE9}">
      <dgm:prSet custT="1"/>
      <dgm:spPr/>
      <dgm:t>
        <a:bodyPr/>
        <a:lstStyle/>
        <a:p>
          <a:r>
            <a:rPr lang="fi-FI" sz="1400" b="1" dirty="0"/>
            <a:t>5. Ilmastokestävä maankäytön suunnittelu ja maapolitiikka</a:t>
          </a:r>
        </a:p>
      </dgm:t>
    </dgm:pt>
    <dgm:pt modelId="{E95BE10D-F38D-4E65-8E9E-7A979A760518}" type="parTrans" cxnId="{6BE6439E-6EBD-456D-8D6D-395CBA8DAA27}">
      <dgm:prSet/>
      <dgm:spPr/>
      <dgm:t>
        <a:bodyPr/>
        <a:lstStyle/>
        <a:p>
          <a:endParaRPr lang="fi-FI"/>
        </a:p>
      </dgm:t>
    </dgm:pt>
    <dgm:pt modelId="{3B1743B2-E4E4-44CB-9210-F13C6E5FA662}" type="sibTrans" cxnId="{6BE6439E-6EBD-456D-8D6D-395CBA8DAA27}">
      <dgm:prSet/>
      <dgm:spPr/>
      <dgm:t>
        <a:bodyPr/>
        <a:lstStyle/>
        <a:p>
          <a:endParaRPr lang="fi-FI"/>
        </a:p>
      </dgm:t>
    </dgm:pt>
    <dgm:pt modelId="{2857521E-7FBB-4B46-95DC-47075390D895}" type="pres">
      <dgm:prSet presAssocID="{E3935DE5-CB9E-4579-89EC-3107602BC241}" presName="Name0" presStyleCnt="0">
        <dgm:presLayoutVars>
          <dgm:dir/>
          <dgm:resizeHandles val="exact"/>
        </dgm:presLayoutVars>
      </dgm:prSet>
      <dgm:spPr/>
    </dgm:pt>
    <dgm:pt modelId="{36CCE316-0C19-404F-ACEC-2ADB642799A6}" type="pres">
      <dgm:prSet presAssocID="{D8E79B22-42BF-4969-8BD3-E332BB9677BC}" presName="compNode" presStyleCnt="0"/>
      <dgm:spPr/>
    </dgm:pt>
    <dgm:pt modelId="{DC8D8554-D934-4A14-9A75-C9C5D7C235B5}" type="pres">
      <dgm:prSet presAssocID="{D8E79B22-42BF-4969-8BD3-E332BB9677BC}" presName="pict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E85C2E56-AE7C-4955-A38D-724BE5C925AE}" type="pres">
      <dgm:prSet presAssocID="{D8E79B22-42BF-4969-8BD3-E332BB9677BC}" presName="textRect" presStyleLbl="revTx" presStyleIdx="0" presStyleCnt="5">
        <dgm:presLayoutVars>
          <dgm:bulletEnabled val="1"/>
        </dgm:presLayoutVars>
      </dgm:prSet>
      <dgm:spPr/>
    </dgm:pt>
    <dgm:pt modelId="{592BB366-3B8B-45CC-BF2A-096516BA0C16}" type="pres">
      <dgm:prSet presAssocID="{4785B632-13A3-4AC8-B812-F4207765B62B}" presName="sibTrans" presStyleLbl="sibTrans2D1" presStyleIdx="0" presStyleCnt="0"/>
      <dgm:spPr/>
    </dgm:pt>
    <dgm:pt modelId="{25C8BE82-C985-4E21-94F0-84E6826F7964}" type="pres">
      <dgm:prSet presAssocID="{A01C4C25-A43D-4286-9014-913C7628A79A}" presName="compNode" presStyleCnt="0"/>
      <dgm:spPr/>
    </dgm:pt>
    <dgm:pt modelId="{2840C53A-E30E-4210-AD88-9AA30D8786B2}" type="pres">
      <dgm:prSet presAssocID="{A01C4C25-A43D-4286-9014-913C7628A79A}" presName="pictRect" presStyleLbl="node1" presStyleIdx="1" presStyleCnt="5"/>
      <dgm:spPr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C5ECC01A-8996-44F5-8F9C-54174ADFFCB6}" type="pres">
      <dgm:prSet presAssocID="{A01C4C25-A43D-4286-9014-913C7628A79A}" presName="textRect" presStyleLbl="revTx" presStyleIdx="1" presStyleCnt="5">
        <dgm:presLayoutVars>
          <dgm:bulletEnabled val="1"/>
        </dgm:presLayoutVars>
      </dgm:prSet>
      <dgm:spPr/>
    </dgm:pt>
    <dgm:pt modelId="{EDD2205B-9327-47EE-BC2B-87F4917E34B1}" type="pres">
      <dgm:prSet presAssocID="{03375D46-798D-4EE6-ABAE-EEC92914F4EB}" presName="sibTrans" presStyleLbl="sibTrans2D1" presStyleIdx="0" presStyleCnt="0"/>
      <dgm:spPr/>
    </dgm:pt>
    <dgm:pt modelId="{39D5E508-F369-4B9C-B042-3432CFD5A115}" type="pres">
      <dgm:prSet presAssocID="{BE4E7E4F-FE02-4467-AD32-2A1355058C47}" presName="compNode" presStyleCnt="0"/>
      <dgm:spPr/>
    </dgm:pt>
    <dgm:pt modelId="{5C18AD2E-5C30-435F-BDD7-CB44996CB840}" type="pres">
      <dgm:prSet presAssocID="{BE4E7E4F-FE02-4467-AD32-2A1355058C47}" presName="pict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253EDF0-012B-4C50-94C0-318EA76881AA}" type="pres">
      <dgm:prSet presAssocID="{BE4E7E4F-FE02-4467-AD32-2A1355058C47}" presName="textRect" presStyleLbl="revTx" presStyleIdx="2" presStyleCnt="5">
        <dgm:presLayoutVars>
          <dgm:bulletEnabled val="1"/>
        </dgm:presLayoutVars>
      </dgm:prSet>
      <dgm:spPr/>
    </dgm:pt>
    <dgm:pt modelId="{8B93FFF2-FA20-4442-B94A-BCC3C118778E}" type="pres">
      <dgm:prSet presAssocID="{906C51C0-1EE1-467C-83B4-0498DFC1592E}" presName="sibTrans" presStyleLbl="sibTrans2D1" presStyleIdx="0" presStyleCnt="0"/>
      <dgm:spPr/>
    </dgm:pt>
    <dgm:pt modelId="{3D2705D4-AAB9-41E5-B112-1AF4DABDA1A1}" type="pres">
      <dgm:prSet presAssocID="{0833BC98-CC0E-4E3C-AF19-0EEA29B4EB6E}" presName="compNode" presStyleCnt="0"/>
      <dgm:spPr/>
    </dgm:pt>
    <dgm:pt modelId="{67A1C876-C105-4F34-B873-39F5427AA78A}" type="pres">
      <dgm:prSet presAssocID="{0833BC98-CC0E-4E3C-AF19-0EEA29B4EB6E}" presName="pict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4D84AD4-8504-4194-85D1-7F9F9AFED427}" type="pres">
      <dgm:prSet presAssocID="{0833BC98-CC0E-4E3C-AF19-0EEA29B4EB6E}" presName="textRect" presStyleLbl="revTx" presStyleIdx="3" presStyleCnt="5">
        <dgm:presLayoutVars>
          <dgm:bulletEnabled val="1"/>
        </dgm:presLayoutVars>
      </dgm:prSet>
      <dgm:spPr/>
    </dgm:pt>
    <dgm:pt modelId="{F6660C46-54E4-4C97-B1E8-0492942BC72E}" type="pres">
      <dgm:prSet presAssocID="{CB82CD62-1E97-4A8A-84E8-46C8078A6221}" presName="sibTrans" presStyleLbl="sibTrans2D1" presStyleIdx="0" presStyleCnt="0"/>
      <dgm:spPr/>
    </dgm:pt>
    <dgm:pt modelId="{22408507-24EE-402C-9A06-979C95B9A612}" type="pres">
      <dgm:prSet presAssocID="{C45D1A7D-4243-488A-9F84-3FE7747E8CE9}" presName="compNode" presStyleCnt="0"/>
      <dgm:spPr/>
    </dgm:pt>
    <dgm:pt modelId="{E81EE13F-33CF-485D-B967-AFD639E52304}" type="pres">
      <dgm:prSet presAssocID="{C45D1A7D-4243-488A-9F84-3FE7747E8CE9}" presName="pictRect" presStyleLbl="node1" presStyleIdx="4" presStyleCnt="5" custLinFactNeighborX="-20232" custLinFactNeighborY="-717"/>
      <dgm:spPr>
        <a:blipFill>
          <a:blip xmlns:r="http://schemas.openxmlformats.org/officeDocument/2006/relationships" r:embed="rId5"/>
          <a:srcRect/>
          <a:stretch>
            <a:fillRect t="-4000" b="-4000"/>
          </a:stretch>
        </a:blipFill>
      </dgm:spPr>
    </dgm:pt>
    <dgm:pt modelId="{C189D76F-FBA3-4007-823A-61A67071122D}" type="pres">
      <dgm:prSet presAssocID="{C45D1A7D-4243-488A-9F84-3FE7747E8CE9}" presName="textRect" presStyleLbl="revTx" presStyleIdx="4" presStyleCnt="5" custScaleX="143497" custLinFactNeighborX="-18941" custLinFactNeighborY="0">
        <dgm:presLayoutVars>
          <dgm:bulletEnabled val="1"/>
        </dgm:presLayoutVars>
      </dgm:prSet>
      <dgm:spPr/>
    </dgm:pt>
  </dgm:ptLst>
  <dgm:cxnLst>
    <dgm:cxn modelId="{6A822E09-F28F-4503-8B55-927BD857423D}" type="presOf" srcId="{4785B632-13A3-4AC8-B812-F4207765B62B}" destId="{592BB366-3B8B-45CC-BF2A-096516BA0C16}" srcOrd="0" destOrd="0" presId="urn:microsoft.com/office/officeart/2005/8/layout/pList1"/>
    <dgm:cxn modelId="{EE0B832E-5A48-4FB8-BBB8-3A194C4FE4CA}" srcId="{E3935DE5-CB9E-4579-89EC-3107602BC241}" destId="{BE4E7E4F-FE02-4467-AD32-2A1355058C47}" srcOrd="2" destOrd="0" parTransId="{2EE2B17A-7060-48A6-B3E5-8919F09C6435}" sibTransId="{906C51C0-1EE1-467C-83B4-0498DFC1592E}"/>
    <dgm:cxn modelId="{AA216C60-CCB3-4485-B1C4-EFF0DACF7E39}" srcId="{E3935DE5-CB9E-4579-89EC-3107602BC241}" destId="{0833BC98-CC0E-4E3C-AF19-0EEA29B4EB6E}" srcOrd="3" destOrd="0" parTransId="{5CCB9C52-8115-439C-A70F-DDB7BDFC6C7A}" sibTransId="{CB82CD62-1E97-4A8A-84E8-46C8078A6221}"/>
    <dgm:cxn modelId="{091A1653-7CE5-4F57-8FFC-A92B6EFDE869}" type="presOf" srcId="{D8E79B22-42BF-4969-8BD3-E332BB9677BC}" destId="{E85C2E56-AE7C-4955-A38D-724BE5C925AE}" srcOrd="0" destOrd="0" presId="urn:microsoft.com/office/officeart/2005/8/layout/pList1"/>
    <dgm:cxn modelId="{0B46D673-4286-4F34-A052-051F679DC3F8}" srcId="{E3935DE5-CB9E-4579-89EC-3107602BC241}" destId="{D8E79B22-42BF-4969-8BD3-E332BB9677BC}" srcOrd="0" destOrd="0" parTransId="{C61E5A88-3514-46C3-BEFF-0B06321A9E58}" sibTransId="{4785B632-13A3-4AC8-B812-F4207765B62B}"/>
    <dgm:cxn modelId="{EFD0697B-5C07-4A7D-9681-C93E55B288B1}" type="presOf" srcId="{E3935DE5-CB9E-4579-89EC-3107602BC241}" destId="{2857521E-7FBB-4B46-95DC-47075390D895}" srcOrd="0" destOrd="0" presId="urn:microsoft.com/office/officeart/2005/8/layout/pList1"/>
    <dgm:cxn modelId="{9531B57C-B4D2-4530-AC83-8CC09D2FAA7E}" srcId="{E3935DE5-CB9E-4579-89EC-3107602BC241}" destId="{A01C4C25-A43D-4286-9014-913C7628A79A}" srcOrd="1" destOrd="0" parTransId="{46B410BF-8FB1-42EE-9C25-7AF3E21C3D0B}" sibTransId="{03375D46-798D-4EE6-ABAE-EEC92914F4EB}"/>
    <dgm:cxn modelId="{E13CA882-2050-4974-A3C0-BE7A28B75238}" type="presOf" srcId="{03375D46-798D-4EE6-ABAE-EEC92914F4EB}" destId="{EDD2205B-9327-47EE-BC2B-87F4917E34B1}" srcOrd="0" destOrd="0" presId="urn:microsoft.com/office/officeart/2005/8/layout/pList1"/>
    <dgm:cxn modelId="{9040F384-FF0C-493D-960D-FBDDC92BD43E}" type="presOf" srcId="{A01C4C25-A43D-4286-9014-913C7628A79A}" destId="{C5ECC01A-8996-44F5-8F9C-54174ADFFCB6}" srcOrd="0" destOrd="0" presId="urn:microsoft.com/office/officeart/2005/8/layout/pList1"/>
    <dgm:cxn modelId="{16661C89-E0AE-48BA-A327-4A965A8C4A72}" type="presOf" srcId="{BE4E7E4F-FE02-4467-AD32-2A1355058C47}" destId="{E253EDF0-012B-4C50-94C0-318EA76881AA}" srcOrd="0" destOrd="0" presId="urn:microsoft.com/office/officeart/2005/8/layout/pList1"/>
    <dgm:cxn modelId="{EB65DB8C-BEC1-48A6-B2E8-45BD8EF1CD93}" type="presOf" srcId="{906C51C0-1EE1-467C-83B4-0498DFC1592E}" destId="{8B93FFF2-FA20-4442-B94A-BCC3C118778E}" srcOrd="0" destOrd="0" presId="urn:microsoft.com/office/officeart/2005/8/layout/pList1"/>
    <dgm:cxn modelId="{9D49079E-2A57-4F1A-B32A-0F03D0A43332}" type="presOf" srcId="{0833BC98-CC0E-4E3C-AF19-0EEA29B4EB6E}" destId="{94D84AD4-8504-4194-85D1-7F9F9AFED427}" srcOrd="0" destOrd="0" presId="urn:microsoft.com/office/officeart/2005/8/layout/pList1"/>
    <dgm:cxn modelId="{6BE6439E-6EBD-456D-8D6D-395CBA8DAA27}" srcId="{E3935DE5-CB9E-4579-89EC-3107602BC241}" destId="{C45D1A7D-4243-488A-9F84-3FE7747E8CE9}" srcOrd="4" destOrd="0" parTransId="{E95BE10D-F38D-4E65-8E9E-7A979A760518}" sibTransId="{3B1743B2-E4E4-44CB-9210-F13C6E5FA662}"/>
    <dgm:cxn modelId="{15A037DE-C9CC-46A2-8BD2-9B229AFC805F}" type="presOf" srcId="{CB82CD62-1E97-4A8A-84E8-46C8078A6221}" destId="{F6660C46-54E4-4C97-B1E8-0492942BC72E}" srcOrd="0" destOrd="0" presId="urn:microsoft.com/office/officeart/2005/8/layout/pList1"/>
    <dgm:cxn modelId="{43F564FB-D328-4917-ACFD-EBEFA9DF90B1}" type="presOf" srcId="{C45D1A7D-4243-488A-9F84-3FE7747E8CE9}" destId="{C189D76F-FBA3-4007-823A-61A67071122D}" srcOrd="0" destOrd="0" presId="urn:microsoft.com/office/officeart/2005/8/layout/pList1"/>
    <dgm:cxn modelId="{5D4D5C3B-CCA8-4B5D-9B63-83849E433733}" type="presParOf" srcId="{2857521E-7FBB-4B46-95DC-47075390D895}" destId="{36CCE316-0C19-404F-ACEC-2ADB642799A6}" srcOrd="0" destOrd="0" presId="urn:microsoft.com/office/officeart/2005/8/layout/pList1"/>
    <dgm:cxn modelId="{40277F58-E859-4E02-93A5-D61AB73222D5}" type="presParOf" srcId="{36CCE316-0C19-404F-ACEC-2ADB642799A6}" destId="{DC8D8554-D934-4A14-9A75-C9C5D7C235B5}" srcOrd="0" destOrd="0" presId="urn:microsoft.com/office/officeart/2005/8/layout/pList1"/>
    <dgm:cxn modelId="{C38450E2-EDCE-4B7A-8A7B-5BBE4F9E4488}" type="presParOf" srcId="{36CCE316-0C19-404F-ACEC-2ADB642799A6}" destId="{E85C2E56-AE7C-4955-A38D-724BE5C925AE}" srcOrd="1" destOrd="0" presId="urn:microsoft.com/office/officeart/2005/8/layout/pList1"/>
    <dgm:cxn modelId="{EE23B0AD-C1DE-4723-AA8D-76327C03F8A5}" type="presParOf" srcId="{2857521E-7FBB-4B46-95DC-47075390D895}" destId="{592BB366-3B8B-45CC-BF2A-096516BA0C16}" srcOrd="1" destOrd="0" presId="urn:microsoft.com/office/officeart/2005/8/layout/pList1"/>
    <dgm:cxn modelId="{DA2FF798-E68A-4179-98EB-E25EA392E8FD}" type="presParOf" srcId="{2857521E-7FBB-4B46-95DC-47075390D895}" destId="{25C8BE82-C985-4E21-94F0-84E6826F7964}" srcOrd="2" destOrd="0" presId="urn:microsoft.com/office/officeart/2005/8/layout/pList1"/>
    <dgm:cxn modelId="{991C751C-30EA-421D-AF43-A52267D214C0}" type="presParOf" srcId="{25C8BE82-C985-4E21-94F0-84E6826F7964}" destId="{2840C53A-E30E-4210-AD88-9AA30D8786B2}" srcOrd="0" destOrd="0" presId="urn:microsoft.com/office/officeart/2005/8/layout/pList1"/>
    <dgm:cxn modelId="{6FA3DC8E-C086-4C20-AFBD-41DCDA9D8B24}" type="presParOf" srcId="{25C8BE82-C985-4E21-94F0-84E6826F7964}" destId="{C5ECC01A-8996-44F5-8F9C-54174ADFFCB6}" srcOrd="1" destOrd="0" presId="urn:microsoft.com/office/officeart/2005/8/layout/pList1"/>
    <dgm:cxn modelId="{6F65C4EB-47BB-41D5-896C-6DABCA80CAB9}" type="presParOf" srcId="{2857521E-7FBB-4B46-95DC-47075390D895}" destId="{EDD2205B-9327-47EE-BC2B-87F4917E34B1}" srcOrd="3" destOrd="0" presId="urn:microsoft.com/office/officeart/2005/8/layout/pList1"/>
    <dgm:cxn modelId="{C90E5ED4-24B3-43BB-AC99-5A864443D83E}" type="presParOf" srcId="{2857521E-7FBB-4B46-95DC-47075390D895}" destId="{39D5E508-F369-4B9C-B042-3432CFD5A115}" srcOrd="4" destOrd="0" presId="urn:microsoft.com/office/officeart/2005/8/layout/pList1"/>
    <dgm:cxn modelId="{ADD4CE12-C8F0-4F14-B7A1-31E7A9988E15}" type="presParOf" srcId="{39D5E508-F369-4B9C-B042-3432CFD5A115}" destId="{5C18AD2E-5C30-435F-BDD7-CB44996CB840}" srcOrd="0" destOrd="0" presId="urn:microsoft.com/office/officeart/2005/8/layout/pList1"/>
    <dgm:cxn modelId="{427CB0CC-0C30-45D8-A87C-204F08FE7475}" type="presParOf" srcId="{39D5E508-F369-4B9C-B042-3432CFD5A115}" destId="{E253EDF0-012B-4C50-94C0-318EA76881AA}" srcOrd="1" destOrd="0" presId="urn:microsoft.com/office/officeart/2005/8/layout/pList1"/>
    <dgm:cxn modelId="{5342E49A-CB8F-4F57-84A5-B4E118F07261}" type="presParOf" srcId="{2857521E-7FBB-4B46-95DC-47075390D895}" destId="{8B93FFF2-FA20-4442-B94A-BCC3C118778E}" srcOrd="5" destOrd="0" presId="urn:microsoft.com/office/officeart/2005/8/layout/pList1"/>
    <dgm:cxn modelId="{AB61944E-D8CB-46F5-8B91-1836EB079863}" type="presParOf" srcId="{2857521E-7FBB-4B46-95DC-47075390D895}" destId="{3D2705D4-AAB9-41E5-B112-1AF4DABDA1A1}" srcOrd="6" destOrd="0" presId="urn:microsoft.com/office/officeart/2005/8/layout/pList1"/>
    <dgm:cxn modelId="{CC3E731B-22DA-495B-A145-64874EA54282}" type="presParOf" srcId="{3D2705D4-AAB9-41E5-B112-1AF4DABDA1A1}" destId="{67A1C876-C105-4F34-B873-39F5427AA78A}" srcOrd="0" destOrd="0" presId="urn:microsoft.com/office/officeart/2005/8/layout/pList1"/>
    <dgm:cxn modelId="{4D0DDEEA-6808-436E-B020-F7237C835CCF}" type="presParOf" srcId="{3D2705D4-AAB9-41E5-B112-1AF4DABDA1A1}" destId="{94D84AD4-8504-4194-85D1-7F9F9AFED427}" srcOrd="1" destOrd="0" presId="urn:microsoft.com/office/officeart/2005/8/layout/pList1"/>
    <dgm:cxn modelId="{50A03E79-D4F9-4264-805B-4A9883DA137A}" type="presParOf" srcId="{2857521E-7FBB-4B46-95DC-47075390D895}" destId="{F6660C46-54E4-4C97-B1E8-0492942BC72E}" srcOrd="7" destOrd="0" presId="urn:microsoft.com/office/officeart/2005/8/layout/pList1"/>
    <dgm:cxn modelId="{0492A120-BFB1-4101-8224-3386387FB297}" type="presParOf" srcId="{2857521E-7FBB-4B46-95DC-47075390D895}" destId="{22408507-24EE-402C-9A06-979C95B9A612}" srcOrd="8" destOrd="0" presId="urn:microsoft.com/office/officeart/2005/8/layout/pList1"/>
    <dgm:cxn modelId="{4483ACC7-9163-4D60-BF39-5354DDA56F6C}" type="presParOf" srcId="{22408507-24EE-402C-9A06-979C95B9A612}" destId="{E81EE13F-33CF-485D-B967-AFD639E52304}" srcOrd="0" destOrd="0" presId="urn:microsoft.com/office/officeart/2005/8/layout/pList1"/>
    <dgm:cxn modelId="{08E0F198-C3A3-4674-801A-C365D9BAEB1E}" type="presParOf" srcId="{22408507-24EE-402C-9A06-979C95B9A612}" destId="{C189D76F-FBA3-4007-823A-61A67071122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D26EAB-EBD7-4316-9073-47CDFDCE234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7CC938E-7FE5-4875-A250-7DC6BA872CE5}">
      <dgm:prSet phldrT="[Teksti]" custT="1"/>
      <dgm:spPr>
        <a:solidFill>
          <a:srgbClr val="7030A0"/>
        </a:solidFill>
      </dgm:spPr>
      <dgm:t>
        <a:bodyPr/>
        <a:lstStyle/>
        <a:p>
          <a:r>
            <a:rPr lang="fi-FI" sz="1400" b="1" dirty="0"/>
            <a:t>Vuosittain</a:t>
          </a:r>
        </a:p>
        <a:p>
          <a:r>
            <a:rPr lang="fi-FI" sz="1400" dirty="0"/>
            <a:t>Toimenpiteiden seuranta ja raportointi</a:t>
          </a:r>
        </a:p>
      </dgm:t>
    </dgm:pt>
    <dgm:pt modelId="{9F6F7C89-BC94-430E-907D-66D470E79980}" type="parTrans" cxnId="{D1AE9CF7-CC03-4479-8C2A-041D3E7412F0}">
      <dgm:prSet/>
      <dgm:spPr/>
      <dgm:t>
        <a:bodyPr/>
        <a:lstStyle/>
        <a:p>
          <a:endParaRPr lang="fi-FI"/>
        </a:p>
      </dgm:t>
    </dgm:pt>
    <dgm:pt modelId="{1CEFAB5D-E977-497F-8511-1A4A71D4DE4A}" type="sibTrans" cxnId="{D1AE9CF7-CC03-4479-8C2A-041D3E7412F0}">
      <dgm:prSet/>
      <dgm:spPr>
        <a:solidFill>
          <a:srgbClr val="7030A0"/>
        </a:solidFill>
      </dgm:spPr>
      <dgm:t>
        <a:bodyPr/>
        <a:lstStyle/>
        <a:p>
          <a:endParaRPr lang="fi-FI"/>
        </a:p>
      </dgm:t>
    </dgm:pt>
    <dgm:pt modelId="{B38FFA9B-7427-4ABD-AD8A-1FEDF418B133}">
      <dgm:prSet phldrT="[Teksti]" custT="1"/>
      <dgm:spPr>
        <a:solidFill>
          <a:srgbClr val="7030A0"/>
        </a:solidFill>
      </dgm:spPr>
      <dgm:t>
        <a:bodyPr/>
        <a:lstStyle/>
        <a:p>
          <a:r>
            <a:rPr lang="fi-FI" sz="1400" b="1" dirty="0"/>
            <a:t>Kahden (2) vuoden välein</a:t>
          </a:r>
        </a:p>
        <a:p>
          <a:r>
            <a:rPr lang="fi-FI" sz="1400" dirty="0"/>
            <a:t>Tavoitteiden seuranta, päästökehityksen ja skenaarion päivitys</a:t>
          </a:r>
        </a:p>
      </dgm:t>
    </dgm:pt>
    <dgm:pt modelId="{E09B78F3-5DCE-48EA-8E46-B07C49741536}" type="parTrans" cxnId="{F3CA367A-80E1-4B5B-9E72-13104E64B61E}">
      <dgm:prSet/>
      <dgm:spPr/>
      <dgm:t>
        <a:bodyPr/>
        <a:lstStyle/>
        <a:p>
          <a:endParaRPr lang="fi-FI"/>
        </a:p>
      </dgm:t>
    </dgm:pt>
    <dgm:pt modelId="{F0C4E5DE-18C1-4F9A-8461-E7413E9F16D3}" type="sibTrans" cxnId="{F3CA367A-80E1-4B5B-9E72-13104E64B61E}">
      <dgm:prSet/>
      <dgm:spPr>
        <a:solidFill>
          <a:srgbClr val="7030A0"/>
        </a:solidFill>
      </dgm:spPr>
      <dgm:t>
        <a:bodyPr/>
        <a:lstStyle/>
        <a:p>
          <a:endParaRPr lang="fi-FI"/>
        </a:p>
      </dgm:t>
    </dgm:pt>
    <dgm:pt modelId="{A0CC2F37-AD6D-4611-A025-6778F009A7AA}">
      <dgm:prSet phldrT="[Teksti]" custT="1"/>
      <dgm:spPr>
        <a:solidFill>
          <a:srgbClr val="7030A0"/>
        </a:solidFill>
      </dgm:spPr>
      <dgm:t>
        <a:bodyPr/>
        <a:lstStyle/>
        <a:p>
          <a:r>
            <a:rPr lang="fi-FI" sz="1400" b="1" dirty="0"/>
            <a:t>Neljän (4) vuoden välein</a:t>
          </a:r>
        </a:p>
        <a:p>
          <a:r>
            <a:rPr lang="fi-FI" sz="1400" dirty="0"/>
            <a:t>Ilmastosuunnitelman kokonaispäivitys</a:t>
          </a:r>
        </a:p>
      </dgm:t>
    </dgm:pt>
    <dgm:pt modelId="{1C21DF26-5283-4179-BDF4-857D4595F298}" type="parTrans" cxnId="{B7FF309B-52B2-4394-94F4-9DA7B2104402}">
      <dgm:prSet/>
      <dgm:spPr/>
      <dgm:t>
        <a:bodyPr/>
        <a:lstStyle/>
        <a:p>
          <a:endParaRPr lang="fi-FI"/>
        </a:p>
      </dgm:t>
    </dgm:pt>
    <dgm:pt modelId="{7EA51306-90B0-493E-B14A-6A2BE62C0AE2}" type="sibTrans" cxnId="{B7FF309B-52B2-4394-94F4-9DA7B2104402}">
      <dgm:prSet/>
      <dgm:spPr/>
      <dgm:t>
        <a:bodyPr/>
        <a:lstStyle/>
        <a:p>
          <a:endParaRPr lang="fi-FI"/>
        </a:p>
      </dgm:t>
    </dgm:pt>
    <dgm:pt modelId="{D244C9D1-E04C-4B39-ACED-026D17EC0372}" type="pres">
      <dgm:prSet presAssocID="{1ED26EAB-EBD7-4316-9073-47CDFDCE234B}" presName="Name0" presStyleCnt="0">
        <dgm:presLayoutVars>
          <dgm:dir/>
          <dgm:resizeHandles val="exact"/>
        </dgm:presLayoutVars>
      </dgm:prSet>
      <dgm:spPr/>
    </dgm:pt>
    <dgm:pt modelId="{E62729F6-4C33-48A6-834B-06D84C6BCBF6}" type="pres">
      <dgm:prSet presAssocID="{37CC938E-7FE5-4875-A250-7DC6BA872CE5}" presName="node" presStyleLbl="node1" presStyleIdx="0" presStyleCnt="3">
        <dgm:presLayoutVars>
          <dgm:bulletEnabled val="1"/>
        </dgm:presLayoutVars>
      </dgm:prSet>
      <dgm:spPr/>
    </dgm:pt>
    <dgm:pt modelId="{30CC6A66-D4EE-4778-B6A1-D26A9944714F}" type="pres">
      <dgm:prSet presAssocID="{1CEFAB5D-E977-497F-8511-1A4A71D4DE4A}" presName="sibTrans" presStyleLbl="sibTrans2D1" presStyleIdx="0" presStyleCnt="2"/>
      <dgm:spPr/>
    </dgm:pt>
    <dgm:pt modelId="{B3575DAE-83D3-4E88-BF3A-94D0EF833165}" type="pres">
      <dgm:prSet presAssocID="{1CEFAB5D-E977-497F-8511-1A4A71D4DE4A}" presName="connectorText" presStyleLbl="sibTrans2D1" presStyleIdx="0" presStyleCnt="2"/>
      <dgm:spPr/>
    </dgm:pt>
    <dgm:pt modelId="{E7B1EA5E-EB95-4E12-A635-0D4B93169C64}" type="pres">
      <dgm:prSet presAssocID="{B38FFA9B-7427-4ABD-AD8A-1FEDF418B133}" presName="node" presStyleLbl="node1" presStyleIdx="1" presStyleCnt="3">
        <dgm:presLayoutVars>
          <dgm:bulletEnabled val="1"/>
        </dgm:presLayoutVars>
      </dgm:prSet>
      <dgm:spPr/>
    </dgm:pt>
    <dgm:pt modelId="{8F092C21-EF33-4F4E-9E6B-7602FD98EF5A}" type="pres">
      <dgm:prSet presAssocID="{F0C4E5DE-18C1-4F9A-8461-E7413E9F16D3}" presName="sibTrans" presStyleLbl="sibTrans2D1" presStyleIdx="1" presStyleCnt="2"/>
      <dgm:spPr/>
    </dgm:pt>
    <dgm:pt modelId="{75E73616-B6A7-4F92-A0D2-3E98E2CDC982}" type="pres">
      <dgm:prSet presAssocID="{F0C4E5DE-18C1-4F9A-8461-E7413E9F16D3}" presName="connectorText" presStyleLbl="sibTrans2D1" presStyleIdx="1" presStyleCnt="2"/>
      <dgm:spPr/>
    </dgm:pt>
    <dgm:pt modelId="{31C313C8-F5B4-41D7-8E4E-4CE73733AB72}" type="pres">
      <dgm:prSet presAssocID="{A0CC2F37-AD6D-4611-A025-6778F009A7AA}" presName="node" presStyleLbl="node1" presStyleIdx="2" presStyleCnt="3">
        <dgm:presLayoutVars>
          <dgm:bulletEnabled val="1"/>
        </dgm:presLayoutVars>
      </dgm:prSet>
      <dgm:spPr/>
    </dgm:pt>
  </dgm:ptLst>
  <dgm:cxnLst>
    <dgm:cxn modelId="{DA88C923-2A77-4FDA-A4B3-583CBD6313B4}" type="presOf" srcId="{1ED26EAB-EBD7-4316-9073-47CDFDCE234B}" destId="{D244C9D1-E04C-4B39-ACED-026D17EC0372}" srcOrd="0" destOrd="0" presId="urn:microsoft.com/office/officeart/2005/8/layout/process1"/>
    <dgm:cxn modelId="{98E4B139-9AA7-4696-B227-27A83056B800}" type="presOf" srcId="{F0C4E5DE-18C1-4F9A-8461-E7413E9F16D3}" destId="{75E73616-B6A7-4F92-A0D2-3E98E2CDC982}" srcOrd="1" destOrd="0" presId="urn:microsoft.com/office/officeart/2005/8/layout/process1"/>
    <dgm:cxn modelId="{BFF7A367-2A8F-4CB2-BD27-BB99B05C38A1}" type="presOf" srcId="{37CC938E-7FE5-4875-A250-7DC6BA872CE5}" destId="{E62729F6-4C33-48A6-834B-06D84C6BCBF6}" srcOrd="0" destOrd="0" presId="urn:microsoft.com/office/officeart/2005/8/layout/process1"/>
    <dgm:cxn modelId="{60287872-BC2B-494C-8A1A-EA7BB4BF5FBD}" type="presOf" srcId="{A0CC2F37-AD6D-4611-A025-6778F009A7AA}" destId="{31C313C8-F5B4-41D7-8E4E-4CE73733AB72}" srcOrd="0" destOrd="0" presId="urn:microsoft.com/office/officeart/2005/8/layout/process1"/>
    <dgm:cxn modelId="{F3CA367A-80E1-4B5B-9E72-13104E64B61E}" srcId="{1ED26EAB-EBD7-4316-9073-47CDFDCE234B}" destId="{B38FFA9B-7427-4ABD-AD8A-1FEDF418B133}" srcOrd="1" destOrd="0" parTransId="{E09B78F3-5DCE-48EA-8E46-B07C49741536}" sibTransId="{F0C4E5DE-18C1-4F9A-8461-E7413E9F16D3}"/>
    <dgm:cxn modelId="{A25FD792-C189-4171-AA7D-12017D078209}" type="presOf" srcId="{B38FFA9B-7427-4ABD-AD8A-1FEDF418B133}" destId="{E7B1EA5E-EB95-4E12-A635-0D4B93169C64}" srcOrd="0" destOrd="0" presId="urn:microsoft.com/office/officeart/2005/8/layout/process1"/>
    <dgm:cxn modelId="{B7FF309B-52B2-4394-94F4-9DA7B2104402}" srcId="{1ED26EAB-EBD7-4316-9073-47CDFDCE234B}" destId="{A0CC2F37-AD6D-4611-A025-6778F009A7AA}" srcOrd="2" destOrd="0" parTransId="{1C21DF26-5283-4179-BDF4-857D4595F298}" sibTransId="{7EA51306-90B0-493E-B14A-6A2BE62C0AE2}"/>
    <dgm:cxn modelId="{2793DEA6-D180-4E8D-8128-A339FDE2B7D0}" type="presOf" srcId="{F0C4E5DE-18C1-4F9A-8461-E7413E9F16D3}" destId="{8F092C21-EF33-4F4E-9E6B-7602FD98EF5A}" srcOrd="0" destOrd="0" presId="urn:microsoft.com/office/officeart/2005/8/layout/process1"/>
    <dgm:cxn modelId="{EF5C73D7-328F-411A-A173-49720055D72D}" type="presOf" srcId="{1CEFAB5D-E977-497F-8511-1A4A71D4DE4A}" destId="{30CC6A66-D4EE-4778-B6A1-D26A9944714F}" srcOrd="0" destOrd="0" presId="urn:microsoft.com/office/officeart/2005/8/layout/process1"/>
    <dgm:cxn modelId="{F71CC5EE-41CB-41AC-AB0C-595A7628C9BE}" type="presOf" srcId="{1CEFAB5D-E977-497F-8511-1A4A71D4DE4A}" destId="{B3575DAE-83D3-4E88-BF3A-94D0EF833165}" srcOrd="1" destOrd="0" presId="urn:microsoft.com/office/officeart/2005/8/layout/process1"/>
    <dgm:cxn modelId="{D1AE9CF7-CC03-4479-8C2A-041D3E7412F0}" srcId="{1ED26EAB-EBD7-4316-9073-47CDFDCE234B}" destId="{37CC938E-7FE5-4875-A250-7DC6BA872CE5}" srcOrd="0" destOrd="0" parTransId="{9F6F7C89-BC94-430E-907D-66D470E79980}" sibTransId="{1CEFAB5D-E977-497F-8511-1A4A71D4DE4A}"/>
    <dgm:cxn modelId="{9C1EC662-B8E8-45FB-A610-901222E3A888}" type="presParOf" srcId="{D244C9D1-E04C-4B39-ACED-026D17EC0372}" destId="{E62729F6-4C33-48A6-834B-06D84C6BCBF6}" srcOrd="0" destOrd="0" presId="urn:microsoft.com/office/officeart/2005/8/layout/process1"/>
    <dgm:cxn modelId="{79DF2C61-778B-4D34-9684-E3A602C843F6}" type="presParOf" srcId="{D244C9D1-E04C-4B39-ACED-026D17EC0372}" destId="{30CC6A66-D4EE-4778-B6A1-D26A9944714F}" srcOrd="1" destOrd="0" presId="urn:microsoft.com/office/officeart/2005/8/layout/process1"/>
    <dgm:cxn modelId="{9D707C3B-10EE-4B28-AD03-061DCE6F1C31}" type="presParOf" srcId="{30CC6A66-D4EE-4778-B6A1-D26A9944714F}" destId="{B3575DAE-83D3-4E88-BF3A-94D0EF833165}" srcOrd="0" destOrd="0" presId="urn:microsoft.com/office/officeart/2005/8/layout/process1"/>
    <dgm:cxn modelId="{F3254F6C-CC70-402B-899B-18B39031960A}" type="presParOf" srcId="{D244C9D1-E04C-4B39-ACED-026D17EC0372}" destId="{E7B1EA5E-EB95-4E12-A635-0D4B93169C64}" srcOrd="2" destOrd="0" presId="urn:microsoft.com/office/officeart/2005/8/layout/process1"/>
    <dgm:cxn modelId="{F46D201A-7DE4-41D2-9895-D4573F6CF85B}" type="presParOf" srcId="{D244C9D1-E04C-4B39-ACED-026D17EC0372}" destId="{8F092C21-EF33-4F4E-9E6B-7602FD98EF5A}" srcOrd="3" destOrd="0" presId="urn:microsoft.com/office/officeart/2005/8/layout/process1"/>
    <dgm:cxn modelId="{F7114A6B-FFEF-4016-8706-64783AE758DC}" type="presParOf" srcId="{8F092C21-EF33-4F4E-9E6B-7602FD98EF5A}" destId="{75E73616-B6A7-4F92-A0D2-3E98E2CDC982}" srcOrd="0" destOrd="0" presId="urn:microsoft.com/office/officeart/2005/8/layout/process1"/>
    <dgm:cxn modelId="{3EF3F0EC-9474-4B18-A3E7-709BFEB8B037}" type="presParOf" srcId="{D244C9D1-E04C-4B39-ACED-026D17EC0372}" destId="{31C313C8-F5B4-41D7-8E4E-4CE73733AB7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D8554-D934-4A14-9A75-C9C5D7C235B5}">
      <dsp:nvSpPr>
        <dsp:cNvPr id="0" name=""/>
        <dsp:cNvSpPr/>
      </dsp:nvSpPr>
      <dsp:spPr>
        <a:xfrm>
          <a:off x="1929" y="1075776"/>
          <a:ext cx="1863312" cy="128382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C2E56-AE7C-4955-A38D-724BE5C925AE}">
      <dsp:nvSpPr>
        <dsp:cNvPr id="0" name=""/>
        <dsp:cNvSpPr/>
      </dsp:nvSpPr>
      <dsp:spPr>
        <a:xfrm>
          <a:off x="1929" y="2359598"/>
          <a:ext cx="1863312" cy="691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1. Energiatehokas rakennuskanta</a:t>
          </a:r>
        </a:p>
      </dsp:txBody>
      <dsp:txXfrm>
        <a:off x="1929" y="2359598"/>
        <a:ext cx="1863312" cy="691288"/>
      </dsp:txXfrm>
    </dsp:sp>
    <dsp:sp modelId="{2840C53A-E30E-4210-AD88-9AA30D8786B2}">
      <dsp:nvSpPr>
        <dsp:cNvPr id="0" name=""/>
        <dsp:cNvSpPr/>
      </dsp:nvSpPr>
      <dsp:spPr>
        <a:xfrm>
          <a:off x="2051651" y="1075776"/>
          <a:ext cx="1863312" cy="1283822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CC01A-8996-44F5-8F9C-54174ADFFCB6}">
      <dsp:nvSpPr>
        <dsp:cNvPr id="0" name=""/>
        <dsp:cNvSpPr/>
      </dsp:nvSpPr>
      <dsp:spPr>
        <a:xfrm>
          <a:off x="2051651" y="2359598"/>
          <a:ext cx="1863312" cy="691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2. Uusiutuvan energian käytön edistäminen</a:t>
          </a:r>
        </a:p>
      </dsp:txBody>
      <dsp:txXfrm>
        <a:off x="2051651" y="2359598"/>
        <a:ext cx="1863312" cy="691288"/>
      </dsp:txXfrm>
    </dsp:sp>
    <dsp:sp modelId="{5C18AD2E-5C30-435F-BDD7-CB44996CB840}">
      <dsp:nvSpPr>
        <dsp:cNvPr id="0" name=""/>
        <dsp:cNvSpPr/>
      </dsp:nvSpPr>
      <dsp:spPr>
        <a:xfrm>
          <a:off x="4101374" y="1075776"/>
          <a:ext cx="1863312" cy="128382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3EDF0-012B-4C50-94C0-318EA76881AA}">
      <dsp:nvSpPr>
        <dsp:cNvPr id="0" name=""/>
        <dsp:cNvSpPr/>
      </dsp:nvSpPr>
      <dsp:spPr>
        <a:xfrm>
          <a:off x="4101374" y="2359598"/>
          <a:ext cx="1863312" cy="691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3. Kestävä liikenne ja saavutettavat palvelut</a:t>
          </a:r>
        </a:p>
      </dsp:txBody>
      <dsp:txXfrm>
        <a:off x="4101374" y="2359598"/>
        <a:ext cx="1863312" cy="691288"/>
      </dsp:txXfrm>
    </dsp:sp>
    <dsp:sp modelId="{67A1C876-C105-4F34-B873-39F5427AA78A}">
      <dsp:nvSpPr>
        <dsp:cNvPr id="0" name=""/>
        <dsp:cNvSpPr/>
      </dsp:nvSpPr>
      <dsp:spPr>
        <a:xfrm>
          <a:off x="6151096" y="1075776"/>
          <a:ext cx="1863312" cy="128382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84AD4-8504-4194-85D1-7F9F9AFED427}">
      <dsp:nvSpPr>
        <dsp:cNvPr id="0" name=""/>
        <dsp:cNvSpPr/>
      </dsp:nvSpPr>
      <dsp:spPr>
        <a:xfrm>
          <a:off x="6151096" y="2359598"/>
          <a:ext cx="1863312" cy="691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4. Materiaalikiertojen edistäminen</a:t>
          </a:r>
        </a:p>
      </dsp:txBody>
      <dsp:txXfrm>
        <a:off x="6151096" y="2359598"/>
        <a:ext cx="1863312" cy="691288"/>
      </dsp:txXfrm>
    </dsp:sp>
    <dsp:sp modelId="{E81EE13F-33CF-485D-B967-AFD639E52304}">
      <dsp:nvSpPr>
        <dsp:cNvPr id="0" name=""/>
        <dsp:cNvSpPr/>
      </dsp:nvSpPr>
      <dsp:spPr>
        <a:xfrm>
          <a:off x="8229075" y="1066571"/>
          <a:ext cx="1863312" cy="1283822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9D76F-FBA3-4007-823A-61A67071122D}">
      <dsp:nvSpPr>
        <dsp:cNvPr id="0" name=""/>
        <dsp:cNvSpPr/>
      </dsp:nvSpPr>
      <dsp:spPr>
        <a:xfrm>
          <a:off x="7847888" y="2359598"/>
          <a:ext cx="2673797" cy="691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5. Ilmastokestävä maankäytön suunnittelu ja maapolitiikka</a:t>
          </a:r>
        </a:p>
      </dsp:txBody>
      <dsp:txXfrm>
        <a:off x="7847888" y="2359598"/>
        <a:ext cx="2673797" cy="691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729F6-4C33-48A6-834B-06D84C6BCBF6}">
      <dsp:nvSpPr>
        <dsp:cNvPr id="0" name=""/>
        <dsp:cNvSpPr/>
      </dsp:nvSpPr>
      <dsp:spPr>
        <a:xfrm>
          <a:off x="8019" y="170400"/>
          <a:ext cx="2396818" cy="143809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Vuosittain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Toimenpiteiden seuranta ja raportointi</a:t>
          </a:r>
        </a:p>
      </dsp:txBody>
      <dsp:txXfrm>
        <a:off x="50139" y="212520"/>
        <a:ext cx="2312578" cy="1353850"/>
      </dsp:txXfrm>
    </dsp:sp>
    <dsp:sp modelId="{30CC6A66-D4EE-4778-B6A1-D26A9944714F}">
      <dsp:nvSpPr>
        <dsp:cNvPr id="0" name=""/>
        <dsp:cNvSpPr/>
      </dsp:nvSpPr>
      <dsp:spPr>
        <a:xfrm>
          <a:off x="2644519" y="592240"/>
          <a:ext cx="508125" cy="594410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500" kern="1200"/>
        </a:p>
      </dsp:txBody>
      <dsp:txXfrm>
        <a:off x="2644519" y="711122"/>
        <a:ext cx="355688" cy="356646"/>
      </dsp:txXfrm>
    </dsp:sp>
    <dsp:sp modelId="{E7B1EA5E-EB95-4E12-A635-0D4B93169C64}">
      <dsp:nvSpPr>
        <dsp:cNvPr id="0" name=""/>
        <dsp:cNvSpPr/>
      </dsp:nvSpPr>
      <dsp:spPr>
        <a:xfrm>
          <a:off x="3363564" y="170400"/>
          <a:ext cx="2396818" cy="143809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Kahden (2) vuoden välein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Tavoitteiden seuranta, päästökehityksen ja skenaarion päivitys</a:t>
          </a:r>
        </a:p>
      </dsp:txBody>
      <dsp:txXfrm>
        <a:off x="3405684" y="212520"/>
        <a:ext cx="2312578" cy="1353850"/>
      </dsp:txXfrm>
    </dsp:sp>
    <dsp:sp modelId="{8F092C21-EF33-4F4E-9E6B-7602FD98EF5A}">
      <dsp:nvSpPr>
        <dsp:cNvPr id="0" name=""/>
        <dsp:cNvSpPr/>
      </dsp:nvSpPr>
      <dsp:spPr>
        <a:xfrm>
          <a:off x="6000064" y="592240"/>
          <a:ext cx="508125" cy="594410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500" kern="1200"/>
        </a:p>
      </dsp:txBody>
      <dsp:txXfrm>
        <a:off x="6000064" y="711122"/>
        <a:ext cx="355688" cy="356646"/>
      </dsp:txXfrm>
    </dsp:sp>
    <dsp:sp modelId="{31C313C8-F5B4-41D7-8E4E-4CE73733AB72}">
      <dsp:nvSpPr>
        <dsp:cNvPr id="0" name=""/>
        <dsp:cNvSpPr/>
      </dsp:nvSpPr>
      <dsp:spPr>
        <a:xfrm>
          <a:off x="6719109" y="170400"/>
          <a:ext cx="2396818" cy="143809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Neljän (4) vuoden välein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Ilmastosuunnitelman kokonaispäivitys</a:t>
          </a:r>
        </a:p>
      </dsp:txBody>
      <dsp:txXfrm>
        <a:off x="6761229" y="212520"/>
        <a:ext cx="2312578" cy="1353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60E1F-4FE7-41D5-AA8B-96497F12959C}" type="datetimeFigureOut">
              <a:rPr lang="fi-FI" smtClean="0"/>
              <a:t>4.3.2025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52FC4-6206-4FA6-B878-655CC55BD9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36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2FC4-6206-4FA6-B878-655CC55BD9DE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127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2FC4-6206-4FA6-B878-655CC55BD9DE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838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1F8AB1-9A33-4651-8EFE-56C39FFB4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3DF59DE-17E2-4DEA-8B3A-12C5FE9FD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E84B42-B6C3-4EB0-A551-E79FD076B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0" y="6448577"/>
            <a:ext cx="2743200" cy="365125"/>
          </a:xfrm>
        </p:spPr>
        <p:txBody>
          <a:bodyPr/>
          <a:lstStyle/>
          <a:p>
            <a:fld id="{2CB0F50B-FCD7-4461-9BEE-7B57FD5466EE}" type="datetime1">
              <a:rPr lang="fi-FI" smtClean="0"/>
              <a:t>4.3.2025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3D46EE-BFF3-4BD5-B8CC-E30A5CC4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66582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FE47200-FF25-4A94-B35A-B219B81D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65125"/>
          </a:xfrm>
        </p:spPr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94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71D409-A672-4D66-96BA-05AB1CCB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BE0480D-A5CC-42A9-BF92-E30A9B208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C74229-9634-409C-888E-BB2C52C3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3609-7F08-4FBA-91C7-A1D6D51753DD}" type="datetime1">
              <a:rPr lang="fi-FI" smtClean="0"/>
              <a:t>4.3.2025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93CE48-E2C4-4839-937B-42257422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8CC1AD-6D2C-4A12-9A99-BAF79DD2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65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04CE624-97C3-4F79-9691-74E1A890AF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7CB6AFB-66B2-4FC6-8351-8C63F7C1B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5B5750-5BEA-4CEC-BBD8-A17E85E8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1B630-18F7-48AF-8FD3-D9D92E9A2697}" type="datetime1">
              <a:rPr lang="fi-FI" smtClean="0"/>
              <a:t>4.3.2025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D9D8F6-1F67-40E2-AC3F-CBC524EF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3CE9961-03C8-49D7-9C57-BA78A605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151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F6BF3F-A75A-4EDD-BA6A-037B761D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5C4653-D41B-4BC8-AEAD-A25F8BDA9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E5AD8A-8835-4B61-BCE6-7DC7981A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69641" y="6488695"/>
            <a:ext cx="2743200" cy="365125"/>
          </a:xfrm>
        </p:spPr>
        <p:txBody>
          <a:bodyPr/>
          <a:lstStyle/>
          <a:p>
            <a:fld id="{DDF39DD7-ED69-41FB-86EA-B9D9A73D3272}" type="datetime1">
              <a:rPr lang="fi-FI" smtClean="0"/>
              <a:t>4.3.2025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9D7864C-F82B-4390-A73F-4B25268B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127749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87C717-6FB2-40E2-A5F2-6DE3BDB5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81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EB0B97-CD97-4A7C-A0BE-D475A926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3F000B-6766-4AD3-841F-BBF7B844E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45AC54-ADC1-4833-B11B-C99F5EBF9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1177" y="6454775"/>
            <a:ext cx="2743200" cy="365125"/>
          </a:xfrm>
        </p:spPr>
        <p:txBody>
          <a:bodyPr/>
          <a:lstStyle/>
          <a:p>
            <a:fld id="{42D4C323-0E20-40EB-9F16-6F3C5AC87C72}" type="datetime1">
              <a:rPr lang="fi-FI" smtClean="0"/>
              <a:t>4.3.2025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9B9AA1-859C-405F-BBB7-2A4D4354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7115" y="6089650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457FD1-047B-44C7-B617-FEB9A04C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0737" y="6454774"/>
            <a:ext cx="2743200" cy="365125"/>
          </a:xfrm>
        </p:spPr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561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8F0456-79CB-4FB4-A01C-0A9B8A7C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3502E9-BC51-45DA-B924-34A49E62B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A5F27BC-F148-46E7-BBCD-B06D5CB61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27D385-A28C-43DB-8694-30864B6F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63698-5462-413A-95E5-4D780067DE55}" type="datetime1">
              <a:rPr lang="fi-FI" smtClean="0"/>
              <a:t>4.3.2025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FCF8270-1547-4EDF-8A67-B750BD19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FAB9565-3F15-4374-AB81-7829F9F6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0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48F1B0-735F-48C5-93E5-059BFC39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108321A-A9FC-4607-AAC9-59AEB4521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C5B1CCA-7048-4F6B-996C-D108698AC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7825416-E3A5-41C0-9FC4-CFF92F17F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03B2D0F-D8DC-4371-9D08-AD4A6DB16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2787C74-A88F-4621-9D8B-CDD9F267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058B-64AA-4570-9D64-518D582C078C}" type="datetime1">
              <a:rPr lang="fi-FI" smtClean="0"/>
              <a:t>4.3.2025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ACA5AD4-50D2-4535-BA04-F82641C8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422D739-CCC0-49B7-B989-EEF400FF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373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AFCE50-DC88-4523-B577-EBE1651B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939F856-4B10-43A8-8BFD-E9ECA6A0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CD73-0127-437C-A889-6F86C48E4883}" type="datetime1">
              <a:rPr lang="fi-FI" smtClean="0"/>
              <a:t>4.3.2025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70C7563-3444-49F0-93B3-1807887EC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FC80DA-927F-450C-82B9-58D55EDE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595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54806E8-F2F4-4FFB-A01E-AC54512C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59D1-B4F4-498F-8A3D-FFD2DE655D9F}" type="datetime1">
              <a:rPr lang="fi-FI" smtClean="0"/>
              <a:t>4.3.2025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5BAB0BF-7C4C-4117-A342-E9E5F73F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CA49BA5-09C8-41F7-8DEC-A446BD31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88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B3F39C-CB6F-435E-93DB-F3E0E9D5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D449D6-4BEF-4BE0-93B0-170895C40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10D2A37-3778-471B-97FB-28750ADDD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EB1D36-AD6D-4712-AC5D-69E89888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3D20-B111-4CF1-98E2-234D68A14C80}" type="datetime1">
              <a:rPr lang="fi-FI" smtClean="0"/>
              <a:t>4.3.2025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1EB5FEC-C1D8-4213-ABD6-5B8647F1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FEB4743-BF4F-40B7-A543-BF1EC7FF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211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8DE9F7-301F-4A2F-AE7E-D8E5D3B0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2F4F15A-F61F-4AFE-8B91-43AD9D3C9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D325899-38D9-4A76-9000-BC02B689F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CD81F95-D9E1-4FD4-9141-2CD959A8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57CA-CD74-4A4F-8195-084E3365718E}" type="datetime1">
              <a:rPr lang="fi-FI" smtClean="0"/>
              <a:t>4.3.2025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C5E5FB-52C0-48EB-BD86-B675C0F8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F8D22DE-2B0C-4399-AABF-412FA1C7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951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654BEAE-CAED-4B49-9EB0-CE693AEE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0AEEB8-C1B1-4B17-A1DC-C09D3958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152814B-8E78-4676-B8D9-2DF5CA6F5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4000" y="64915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5DAB-3210-4634-95CB-5456F1D4B459}" type="datetime1">
              <a:rPr lang="fi-FI" smtClean="0"/>
              <a:t>4.3.2025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D451700-526D-4878-B1B9-56BA653DF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64915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E92905-DB3A-427D-B0D3-4439C08AB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90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2E73C-6F0B-449D-8D8E-298AF6868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2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ctrTitle"/>
          </p:nvPr>
        </p:nvSpPr>
        <p:spPr>
          <a:xfrm>
            <a:off x="1524000" y="1584325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Tohmajärven ilmastosuunnitelma </a:t>
            </a:r>
            <a:br>
              <a:rPr lang="fi-FI" dirty="0"/>
            </a:br>
            <a:r>
              <a:rPr lang="fi-FI" dirty="0"/>
              <a:t>2024–2028</a:t>
            </a:r>
          </a:p>
        </p:txBody>
      </p:sp>
      <p:sp>
        <p:nvSpPr>
          <p:cNvPr id="7" name="Alaotsikko 6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pPr algn="l"/>
            <a:endParaRPr lang="fi-FI" sz="2000" dirty="0"/>
          </a:p>
          <a:p>
            <a:pPr algn="l"/>
            <a:r>
              <a:rPr lang="fi-FI" sz="2000" dirty="0"/>
              <a:t>Hyväksytty </a:t>
            </a:r>
          </a:p>
          <a:p>
            <a:pPr algn="l">
              <a:spcBef>
                <a:spcPts val="0"/>
              </a:spcBef>
            </a:pPr>
            <a:r>
              <a:rPr lang="fi-FI" sz="2000" dirty="0"/>
              <a:t>Ympäristölautakunta 17.12.2024 / § 142 </a:t>
            </a:r>
          </a:p>
          <a:p>
            <a:pPr algn="l">
              <a:spcBef>
                <a:spcPts val="0"/>
              </a:spcBef>
            </a:pPr>
            <a:r>
              <a:rPr lang="fi-FI" sz="2000" dirty="0"/>
              <a:t>Kunnanhallitus 20.1.2025 / § 22 </a:t>
            </a:r>
          </a:p>
          <a:p>
            <a:pPr algn="l">
              <a:spcBef>
                <a:spcPts val="0"/>
              </a:spcBef>
            </a:pPr>
            <a:r>
              <a:rPr lang="fi-FI" sz="2000" dirty="0"/>
              <a:t>Kunnanvaltuusto 24.2.2025 / § 6</a:t>
            </a:r>
          </a:p>
        </p:txBody>
      </p:sp>
    </p:spTree>
    <p:extLst>
      <p:ext uri="{BB962C8B-B14F-4D97-AF65-F5344CB8AC3E}">
        <p14:creationId xmlns:p14="http://schemas.microsoft.com/office/powerpoint/2010/main" val="6561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Johdanto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5498432" cy="4351338"/>
          </a:xfrm>
        </p:spPr>
        <p:txBody>
          <a:bodyPr/>
          <a:lstStyle/>
          <a:p>
            <a:pPr marL="0" indent="0">
              <a:buNone/>
            </a:pPr>
            <a:r>
              <a:rPr lang="fi-FI" sz="1400" dirty="0"/>
              <a:t>Tohmajärvi on liittynyt Hinku-verkostoon vuonna 2014. Hinku-verkosto on ilmastonmuutoksen edelläkävijöiden verkosto, jonka jäsenkunnat ovat valtuuston päätöksellä sitoutuneet tavoittelemaan 80 % päästövähennystä vuoteen 2030 mennessä vuoden 2007 tasosta.</a:t>
            </a:r>
          </a:p>
          <a:p>
            <a:pPr marL="0" indent="0">
              <a:buNone/>
            </a:pPr>
            <a:r>
              <a:rPr lang="fi-FI" sz="1400" dirty="0"/>
              <a:t>Tohmajärven kuntastrategiassa ilmastotavoitteet asetetaan Hinku-kriteerien mukaisesti. Tavoitetilana vuoteen 2025 mennessä on kunnan toimintojen kasvihuonekaasupäästöjen pienentyminen sekä uusiutuvan energian käytön lisääminen. </a:t>
            </a:r>
          </a:p>
          <a:p>
            <a:pPr marL="0" indent="0">
              <a:buNone/>
            </a:pPr>
            <a:r>
              <a:rPr lang="fi-FI" sz="1400" dirty="0"/>
              <a:t>Kunnan ensimmäinen ilmastosuunnitelma asettaa tavoitteet ja konkreettiset toimenpiteet kasvihuonekaasupäästöjen vähentämiseksi. Ilmastosuunnitelman toimenpiteet on valittu yhteistyössä toimenpiteitä toteuttavien toimialojen ja muiden sidosryhmien kanssa.</a:t>
            </a:r>
            <a:endParaRPr lang="fi-FI" sz="1400" b="0" i="0" dirty="0">
              <a:effectLst/>
            </a:endParaRPr>
          </a:p>
          <a:p>
            <a:pPr marL="0" indent="0">
              <a:buNone/>
            </a:pPr>
            <a:r>
              <a:rPr lang="fi-FI" sz="1400" b="0" i="0" dirty="0">
                <a:effectLst/>
              </a:rPr>
              <a:t>Päästöjen vähentäminen tapahtuu pääasiassa vähentämällä niiden syntymistä sekä hyödyntämällä päästöhyvityksiä uusiutuvan energian investoinneista.</a:t>
            </a:r>
          </a:p>
          <a:p>
            <a:pPr marL="0" indent="0">
              <a:buNone/>
            </a:pPr>
            <a:r>
              <a:rPr lang="fi-FI" sz="1400" b="0" i="0" dirty="0">
                <a:effectLst/>
              </a:rPr>
              <a:t>Tässä tiivistelmässä esitetään suunnitelman keskeiset sisällöt. Varsinainen ilmastosuunnitelma löytyy </a:t>
            </a:r>
            <a:r>
              <a:rPr lang="fi-FI" sz="1400" b="0" i="0" dirty="0">
                <a:solidFill>
                  <a:srgbClr val="7030A0"/>
                </a:solidFill>
                <a:effectLst/>
              </a:rPr>
              <a:t>kunnan verkkosivuilta (LISÄÄ LINKKI).</a:t>
            </a:r>
          </a:p>
          <a:p>
            <a:pPr marL="0" indent="0">
              <a:buNone/>
            </a:pPr>
            <a:endParaRPr lang="fi-FI" sz="1400" b="0" i="0" dirty="0">
              <a:effectLst/>
            </a:endParaRPr>
          </a:p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62014F7-1D0E-3119-D4D4-38CDD8A55EE2}"/>
              </a:ext>
            </a:extLst>
          </p:cNvPr>
          <p:cNvSpPr txBox="1"/>
          <p:nvPr/>
        </p:nvSpPr>
        <p:spPr>
          <a:xfrm>
            <a:off x="6950240" y="2644170"/>
            <a:ext cx="4483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rgbClr val="7030A0"/>
                </a:solidFill>
              </a:rPr>
              <a:t>Tohmajärven kunta on sitoutunut tavoittelemaan 80 %:n</a:t>
            </a:r>
          </a:p>
          <a:p>
            <a:r>
              <a:rPr lang="fi-FI" sz="2400" b="1" dirty="0">
                <a:solidFill>
                  <a:srgbClr val="7030A0"/>
                </a:solidFill>
              </a:rPr>
              <a:t>päästövähennystä vuoteen 2030 mennessä vuoden 2007 tasosta.</a:t>
            </a:r>
          </a:p>
        </p:txBody>
      </p:sp>
    </p:spTree>
    <p:extLst>
      <p:ext uri="{BB962C8B-B14F-4D97-AF65-F5344CB8AC3E}">
        <p14:creationId xmlns:p14="http://schemas.microsoft.com/office/powerpoint/2010/main" val="335543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F0BA29-4571-4471-1672-B9412CB9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Päästöjen kehitys 2007–2022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D71166-F93C-5C67-E0D3-07B973690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10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400" dirty="0"/>
              <a:t>Vuonna 2007 Tohmajärven kokonaispäästöt olivat 92,3 </a:t>
            </a:r>
            <a:r>
              <a:rPr lang="fi-FI" sz="1400" dirty="0" err="1"/>
              <a:t>kt</a:t>
            </a:r>
            <a:r>
              <a:rPr lang="fi-FI" sz="1400" dirty="0"/>
              <a:t> CO2e. Seurantavuonna 2022 kokonaispäästöt olivat 69,7 </a:t>
            </a:r>
            <a:r>
              <a:rPr lang="fi-FI" sz="1400" dirty="0" err="1"/>
              <a:t>kt</a:t>
            </a:r>
            <a:r>
              <a:rPr lang="fi-FI" sz="1400" dirty="0"/>
              <a:t> CO2e, eli Tohmajärven kasvihuonekaasupäästöt ovat vuoteen 2022 mennessä laskeneet 25 %. </a:t>
            </a:r>
          </a:p>
          <a:p>
            <a:pPr marL="0" indent="0">
              <a:buNone/>
            </a:pPr>
            <a:r>
              <a:rPr lang="fi-FI" sz="1400" dirty="0"/>
              <a:t>Päästöjä tulee vähentää nykytasosta 51,34 </a:t>
            </a:r>
            <a:r>
              <a:rPr lang="fi-FI" sz="1400" dirty="0" err="1"/>
              <a:t>kt</a:t>
            </a:r>
            <a:r>
              <a:rPr lang="fi-FI" sz="1400" dirty="0"/>
              <a:t> CO2e, jotta 80 %:n päästövähennystavoitteiseen päästään vuoteen 2030 mennessä.</a:t>
            </a:r>
          </a:p>
          <a:p>
            <a:pPr marL="0" indent="0">
              <a:buNone/>
            </a:pPr>
            <a:r>
              <a:rPr lang="fi-FI" sz="1400" dirty="0"/>
              <a:t>Maatalouden päästöt ovat pysyneet päästöseurannan aikana lähes samalla tasolla, muodostaen 53 % Tohmajärven kokonaispäästöistä. Maataloutta seuraavat tieliikenne (13,1 %) ja työkoneet (9,6 %).</a:t>
            </a:r>
          </a:p>
          <a:p>
            <a:pPr marL="0" indent="0">
              <a:buNone/>
            </a:pPr>
            <a:r>
              <a:rPr lang="fi-FI" sz="1400" dirty="0"/>
              <a:t>Tieliikenteen päästöt ovat laskeneet seurannan aikana reilusti, jopa 43,2 % vuoden 2007 tasosta. Myös työkoneiden päästöt ovat tippuneet seurantakaudella noin 7,1 %.</a:t>
            </a:r>
          </a:p>
          <a:p>
            <a:pPr marL="0" indent="0">
              <a:buNone/>
            </a:pPr>
            <a:r>
              <a:rPr lang="fi-FI" sz="1400" dirty="0"/>
              <a:t>Merkittävimmät päästövähennykset on saavutettu kulutussähkössä (71,2 %) sekä sähkölämmityksessä (68,8 %).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F7E6B28-A3D2-3B09-6475-D4513EE1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5124"/>
            <a:ext cx="4596063" cy="508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8B7E47-146F-B791-2637-9DD47D1E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Päästöennuste 2030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5AE7B0-EAB8-0DA9-3498-C636F781D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400" dirty="0"/>
              <a:t>Realistisessa päästöskenaariossa on huomioitu ilmastosuunnitelmassa esitettyjen toimenpiteiden avulla saavutettavat päästövähennykset sekä päästöhyvitykset. </a:t>
            </a:r>
          </a:p>
          <a:p>
            <a:pPr marL="0" indent="0">
              <a:buNone/>
            </a:pPr>
            <a:r>
              <a:rPr lang="fi-FI" sz="1400" dirty="0"/>
              <a:t>Skenaarion mukaan Tohmajärven päästöt laskisivat vuoteen 2030 mennessä noin 57 % vuoden 2007 tasosta. Toteutettavien toimenpiteiden ansiosta Tohmajärvellä voidaan vähentää erityisesti tieliikenteen sekä muiden päästöluokkien päästöjä.</a:t>
            </a:r>
          </a:p>
          <a:p>
            <a:pPr marL="0" indent="0">
              <a:buNone/>
            </a:pPr>
            <a:r>
              <a:rPr lang="fi-FI" sz="1400" dirty="0"/>
              <a:t>Lisäksi Tohmajärvelle on suunnitteilla useampi teollisen kokoluokan aurinkovoimala, joista kunta saa päästöhyvityksiä -7,4 </a:t>
            </a:r>
            <a:r>
              <a:rPr lang="fi-FI" sz="1400" dirty="0" err="1"/>
              <a:t>kt</a:t>
            </a:r>
            <a:r>
              <a:rPr lang="fi-FI" sz="1400" dirty="0"/>
              <a:t> CO2e.  </a:t>
            </a:r>
          </a:p>
          <a:p>
            <a:pPr marL="0" indent="0">
              <a:buNone/>
            </a:pPr>
            <a:r>
              <a:rPr lang="fi-FI" sz="1400" dirty="0"/>
              <a:t>Maatalouden päästöt ovat niin suuret, etteivät aurinkovoimaloiden tuottamat päästöhyvitykset kata kuilua. Ei ole realistista olettaa, että maatalouden päästöjä voidaan vähentää niin paljon, että 80 % päästövähennys saavutettaisiin ilman negatiivisia vaikutuksia kunnan elinvoimaisuuteen. Näistä syistä johtuen tavoiteskenaariossa ei vielä saavuteta toivottua 80 % päästövähennystä. </a:t>
            </a:r>
          </a:p>
          <a:p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108BD785-B666-961C-BBB1-FB09FFE30D69}"/>
              </a:ext>
            </a:extLst>
          </p:cNvPr>
          <p:cNvGrpSpPr/>
          <p:nvPr/>
        </p:nvGrpSpPr>
        <p:grpSpPr>
          <a:xfrm>
            <a:off x="6252079" y="1581261"/>
            <a:ext cx="4568321" cy="4595702"/>
            <a:chOff x="5899153" y="1795445"/>
            <a:chExt cx="4568321" cy="4595702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08021963-CBE2-AD56-E67A-D9B16F37D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9153" y="1795445"/>
              <a:ext cx="4568321" cy="1645939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FD248F0E-1404-E87B-BB36-B1D5A1C76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569" b="2753"/>
            <a:stretch/>
          </p:blipFill>
          <p:spPr>
            <a:xfrm>
              <a:off x="5903402" y="3429000"/>
              <a:ext cx="4564072" cy="2962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33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A8022D-19B4-F8A8-6225-74537E0A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Ilmastotyön painopistealueet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6E627A-9965-D17C-0432-A709B3033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01464" cy="957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400" dirty="0"/>
              <a:t>Tohmajärven ilmastotyön perustan muodostavat viisi painopistealuetta, joiden pohjalta määritellään ilmastotyön tavoitteet ja toimenpiteet. Jokaisen painopistealueen alle on määritelty konkreettiset toimenpiteet ja vastuutahot.</a:t>
            </a:r>
          </a:p>
        </p:txBody>
      </p:sp>
      <p:graphicFrame>
        <p:nvGraphicFramePr>
          <p:cNvPr id="5" name="Kaaviokuva 4">
            <a:extLst>
              <a:ext uri="{FF2B5EF4-FFF2-40B4-BE49-F238E27FC236}">
                <a16:creationId xmlns:a16="http://schemas.microsoft.com/office/drawing/2014/main" id="{511812F6-113C-9B64-D189-EF5FFB99B2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421924"/>
              </p:ext>
            </p:extLst>
          </p:nvPr>
        </p:nvGraphicFramePr>
        <p:xfrm>
          <a:off x="657727" y="2117558"/>
          <a:ext cx="10876546" cy="412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884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C52A6-33AE-76FA-64E0-442939DB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Toimenpiteet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B36256-7B1D-6F74-62D2-44D3BEBE5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1188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400" dirty="0"/>
              <a:t>Ilmastosuunnitelmaan on kirjattu 49 konkreettista toimenpidettä Tohmajärven kasvihuonekaasupäästöjen vähentämiseksi. Jokaiselle toimenpiteelle on määritetty vastuutaho ja toteutuksen aikataulu. Toimenpiteet on valittu yhteistyössä toimenpiteitä toteuttavien toimialojen ja muiden sidosryhmien kanssa.</a:t>
            </a:r>
          </a:p>
          <a:p>
            <a:pPr marL="0" indent="0">
              <a:buNone/>
            </a:pPr>
            <a:endParaRPr lang="fi-FI" sz="1400" dirty="0"/>
          </a:p>
          <a:p>
            <a:pPr marL="0" indent="0">
              <a:buNone/>
            </a:pPr>
            <a:r>
              <a:rPr lang="fi-FI" sz="1400" dirty="0"/>
              <a:t>Ilmastotyö on osa kaikkien kuntakonsernin työntekijöiden työtä, ja työhön aktivoidaan mukaan viestinnän ja osallistamisen kautta Tohmajärven alueen yritykset, asukkaat ja vapaa-ajan asukkaat. 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1E08286A-6FCF-44FC-4ABE-6FC1ACD041E9}"/>
              </a:ext>
            </a:extLst>
          </p:cNvPr>
          <p:cNvSpPr/>
          <p:nvPr/>
        </p:nvSpPr>
        <p:spPr>
          <a:xfrm>
            <a:off x="5702969" y="1690688"/>
            <a:ext cx="5125452" cy="352308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b="1" dirty="0"/>
              <a:t>Ilmastosuunnitelman toimenpiteitä ovat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Taloteknisten laitteiden uusiminen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Toimitilojen ja kiinteistöjen tehokas käyttö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Aurinkoenergiantuotannon lisääminen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Sivuvirtojen hyödyntäminen energiantuotannossa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Sähköautojen latausasemaverkoston laajentaminen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Matkaketjujen parantaminen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Kiertotaloutta tukevien hankintojen tekeminen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Uusiokäytön tehostaminen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Kunnan metsäomaisuuden kestävän käytön kehittäminen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Hiilinielujen suojeleminen ja kasvattaminen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Ilmastokasvatuksen lisääminen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Nuorten ilmastohankkeiden ja –kokeilujen toteuttaminen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Ilmastobudjetoinnin käyttöönotto</a:t>
            </a:r>
          </a:p>
        </p:txBody>
      </p:sp>
    </p:spTree>
    <p:extLst>
      <p:ext uri="{BB962C8B-B14F-4D97-AF65-F5344CB8AC3E}">
        <p14:creationId xmlns:p14="http://schemas.microsoft.com/office/powerpoint/2010/main" val="217212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F058EB-C29B-BC51-35EB-08368AB7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Ilmastotyön seuranta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FB88BE-36AB-C9A7-5A92-DA4C2793C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23947" cy="4351338"/>
          </a:xfrm>
        </p:spPr>
        <p:txBody>
          <a:bodyPr>
            <a:normAutofit/>
          </a:bodyPr>
          <a:lstStyle/>
          <a:p>
            <a:r>
              <a:rPr lang="fi-FI" sz="1400" dirty="0"/>
              <a:t>Tohmajärven ilmastosuunnitelma päivitetään neljän vuoden välein, seuraavan kerran vuonna 2028. </a:t>
            </a:r>
          </a:p>
          <a:p>
            <a:r>
              <a:rPr lang="fi-FI" sz="1400" kern="1200" dirty="0">
                <a:effectLst/>
                <a:latin typeface="+mn-lt"/>
                <a:ea typeface="+mn-ea"/>
                <a:cs typeface="+mn-cs"/>
              </a:rPr>
              <a:t>Ilmastosuunnitelman päätavoitteiden seuranta sekä kasvihuonekaasupäästöjen kehityksen ja tavoiteskenaarion päivitys toteutetaan kahden vuoden välein. </a:t>
            </a:r>
          </a:p>
          <a:p>
            <a:r>
              <a:rPr lang="fi-FI" sz="1400" kern="1200" dirty="0">
                <a:effectLst/>
                <a:latin typeface="+mn-lt"/>
                <a:ea typeface="+mn-ea"/>
                <a:cs typeface="+mn-cs"/>
              </a:rPr>
              <a:t>Toimenpidesuunnitelmaa päivitetään ja toteutumista seurataan kunnan talouden ja toiminnan suunnittelun yhteydessä vuosittain. Jokaiselle toimenpiteelle on nimetty vastuutaho, joka vastaa toimenpiteen raportoinnista. </a:t>
            </a:r>
            <a:endParaRPr lang="fi-FI" sz="1400" dirty="0"/>
          </a:p>
        </p:txBody>
      </p:sp>
      <p:graphicFrame>
        <p:nvGraphicFramePr>
          <p:cNvPr id="5" name="Kaaviokuva 4">
            <a:extLst>
              <a:ext uri="{FF2B5EF4-FFF2-40B4-BE49-F238E27FC236}">
                <a16:creationId xmlns:a16="http://schemas.microsoft.com/office/drawing/2014/main" id="{1F1E22DA-9627-F95C-A4E4-E077414D55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63280"/>
              </p:ext>
            </p:extLst>
          </p:nvPr>
        </p:nvGraphicFramePr>
        <p:xfrm>
          <a:off x="1534026" y="3664493"/>
          <a:ext cx="9123947" cy="177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714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ohmajärven kunta">
      <a:majorFont>
        <a:latin typeface="TASCISerifUltra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hmajarvi-powerpoint-lila" id="{BF61A70B-8554-48AE-A12B-4FA438DCE060}" vid="{89E418E6-82ED-4351-A370-070DB5F8EC6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tohmajarvi-powerpoint-lila-levea</Template>
  <TotalTime>731</TotalTime>
  <Words>605</Words>
  <Application>Microsoft Office PowerPoint</Application>
  <PresentationFormat>Laajakuva</PresentationFormat>
  <Paragraphs>62</Paragraphs>
  <Slides>7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1" baseType="lpstr">
      <vt:lpstr>Arial</vt:lpstr>
      <vt:lpstr>Calibri</vt:lpstr>
      <vt:lpstr>TASCISerifUltraLight</vt:lpstr>
      <vt:lpstr>Office-teema</vt:lpstr>
      <vt:lpstr>Tohmajärven ilmastosuunnitelma  2024–2028</vt:lpstr>
      <vt:lpstr>Johdanto</vt:lpstr>
      <vt:lpstr>Päästöjen kehitys 2007–2022</vt:lpstr>
      <vt:lpstr>Päästöennuste 2030</vt:lpstr>
      <vt:lpstr>Ilmastotyön painopistealueet</vt:lpstr>
      <vt:lpstr>Toimenpiteet</vt:lpstr>
      <vt:lpstr>Ilmastotyön seuranta</vt:lpstr>
    </vt:vector>
  </TitlesOfParts>
  <Company>PKMKV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Turunen Joona</dc:creator>
  <cp:lastModifiedBy>Penttinen Sanni</cp:lastModifiedBy>
  <cp:revision>21</cp:revision>
  <dcterms:created xsi:type="dcterms:W3CDTF">2019-02-06T06:28:54Z</dcterms:created>
  <dcterms:modified xsi:type="dcterms:W3CDTF">2025-03-04T10:14:46Z</dcterms:modified>
</cp:coreProperties>
</file>